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82" r:id="rId4"/>
    <p:sldId id="267" r:id="rId5"/>
    <p:sldId id="278" r:id="rId6"/>
    <p:sldId id="276" r:id="rId7"/>
    <p:sldId id="266" r:id="rId8"/>
    <p:sldId id="279" r:id="rId9"/>
    <p:sldId id="265" r:id="rId10"/>
    <p:sldId id="280" r:id="rId11"/>
    <p:sldId id="281" r:id="rId12"/>
    <p:sldId id="259" r:id="rId13"/>
    <p:sldId id="257" r:id="rId14"/>
    <p:sldId id="261" r:id="rId15"/>
    <p:sldId id="277" r:id="rId16"/>
    <p:sldId id="260" r:id="rId17"/>
    <p:sldId id="275" r:id="rId18"/>
    <p:sldId id="28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28"/>
  </p:normalViewPr>
  <p:slideViewPr>
    <p:cSldViewPr>
      <p:cViewPr varScale="1">
        <p:scale>
          <a:sx n="82" d="100"/>
          <a:sy n="82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D9A07EE-579E-4CB7-8339-0003F014D67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5311A2-E610-4BA8-81D5-640B3F26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5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4527-0C2D-444D-B2B8-C15F007D5BC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71C0-59DB-4F83-A3D5-84B1A40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2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5E0F-D98B-4379-B235-B6508555448A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1A0D-99C4-4C66-AB57-89AFE0F096F7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CA53-903D-4C2D-9E9D-A2733B8B23F5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A0F0-9B44-4483-B029-E098789CF234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7E09-8AA1-4EB9-BD70-B3DE16E43EA1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F89-129D-42F3-AF40-5AC58E19A8EC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5762-0B22-4146-9038-FC6A458BAEB1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34ED-9219-4DB9-B915-85478F8C626F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A3-C26B-48C0-BDA1-F13A1E74EB5D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741-CCC1-4BD7-AC9F-1F3A41BE13CB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C16A-B86B-4CCA-A09C-8B45C049E57E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8685-CAD6-41F3-A69C-5EB1FBA3989A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7A6E-8966-4373-A668-0595AE44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udl.com/v/2KgA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95589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2022-2023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Mountlake Terrace High School Boys Varsity Basketball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7846"/>
            <a:ext cx="1712229" cy="1712229"/>
          </a:xfrm>
          <a:prstGeom prst="rect">
            <a:avLst/>
          </a:prstGeom>
        </p:spPr>
      </p:pic>
      <p:pic>
        <p:nvPicPr>
          <p:cNvPr id="5" name="Picture 4" descr="Diagram, logo, company name&#10;&#10;Description automatically generated">
            <a:extLst>
              <a:ext uri="{FF2B5EF4-FFF2-40B4-BE49-F238E27FC236}">
                <a16:creationId xmlns:a16="http://schemas.microsoft.com/office/drawing/2014/main" id="{34F6E09E-0356-1DAC-9D22-B5D90F2A3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5736" cy="1600199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2736F2-3D74-23E7-3E18-C82171F52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TALAN ZENK</a:t>
            </a:r>
          </a:p>
        </p:txBody>
      </p:sp>
      <p:pic>
        <p:nvPicPr>
          <p:cNvPr id="4" name="Picture 3" descr="A person wearing a red shirt&#10;&#10;Description automatically generated with medium confidence">
            <a:extLst>
              <a:ext uri="{FF2B5EF4-FFF2-40B4-BE49-F238E27FC236}">
                <a16:creationId xmlns:a16="http://schemas.microsoft.com/office/drawing/2014/main" id="{1A84B8CD-2C6C-C632-A503-21614181E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LOGAN TEWS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13DC638-C710-E58D-380F-19D51D3BB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JAXON DUBIEL</a:t>
            </a:r>
          </a:p>
        </p:txBody>
      </p:sp>
      <p:pic>
        <p:nvPicPr>
          <p:cNvPr id="5" name="Picture 4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32CBAD39-6C67-6976-30D3-6848C8907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ZAVEON JONES</a:t>
            </a:r>
          </a:p>
        </p:txBody>
      </p:sp>
      <p:pic>
        <p:nvPicPr>
          <p:cNvPr id="5" name="Picture 4" descr="A person wearing a red shirt&#10;&#10;Description automatically generated with medium confidence">
            <a:extLst>
              <a:ext uri="{FF2B5EF4-FFF2-40B4-BE49-F238E27FC236}">
                <a16:creationId xmlns:a16="http://schemas.microsoft.com/office/drawing/2014/main" id="{89E40369-596E-82BE-41B1-FEB9D17C6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ANDEW DELGADILLO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C40D67D-BE33-E87B-F64D-3ADBA089B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33750"/>
          <a:stretch/>
        </p:blipFill>
        <p:spPr>
          <a:xfrm>
            <a:off x="1642533" y="1675227"/>
            <a:ext cx="585893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NIC SYLVESTER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59CDD06-E516-A211-3B7E-7E3BE4ED1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32813"/>
          <a:stretch/>
        </p:blipFill>
        <p:spPr>
          <a:xfrm>
            <a:off x="1642487" y="1675227"/>
            <a:ext cx="585902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CHRIS MEEGAN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C01B0CD-862C-C3F0-B31B-DE66BDFEF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35750"/>
          <a:stretch/>
        </p:blipFill>
        <p:spPr>
          <a:xfrm>
            <a:off x="1642533" y="1675227"/>
            <a:ext cx="585893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untlake Terrace players celebrate beating Arlington to become the 3A District 1 champions on Saturday, Feb. 18, 2023 in Everett, Washington. (Olivia Vanni / The Herald)&#10;">
            <a:extLst>
              <a:ext uri="{FF2B5EF4-FFF2-40B4-BE49-F238E27FC236}">
                <a16:creationId xmlns:a16="http://schemas.microsoft.com/office/drawing/2014/main" id="{2CDB0B74-74E0-0827-F58B-D2FDB0D9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" y="609600"/>
            <a:ext cx="44727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untlake Terrace players celebrate beating Arlington to become the 3A District 1 champions on Saturday, Feb. 18, 2023 in Everett, Washington. (Olivia Vanni / The Herald)&#10;">
            <a:extLst>
              <a:ext uri="{FF2B5EF4-FFF2-40B4-BE49-F238E27FC236}">
                <a16:creationId xmlns:a16="http://schemas.microsoft.com/office/drawing/2014/main" id="{21761ACF-E2DD-89F1-295B-B4F7F2F6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23" y="3352800"/>
            <a:ext cx="42268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1"/>
            <a:ext cx="8001000" cy="202241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hlinkClick r:id="rId2"/>
              </a:rPr>
              <a:t>2022-2023 HIGHLIGHT VIDEO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7846"/>
            <a:ext cx="1712229" cy="1712229"/>
          </a:xfrm>
          <a:prstGeom prst="rect">
            <a:avLst/>
          </a:prstGeom>
        </p:spPr>
      </p:pic>
      <p:pic>
        <p:nvPicPr>
          <p:cNvPr id="5" name="Picture 4" descr="Diagram, logo, company name&#10;&#10;Description automatically generated">
            <a:extLst>
              <a:ext uri="{FF2B5EF4-FFF2-40B4-BE49-F238E27FC236}">
                <a16:creationId xmlns:a16="http://schemas.microsoft.com/office/drawing/2014/main" id="{34F6E09E-0356-1DAC-9D22-B5D90F2A3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5736" cy="1600199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2736F2-3D74-23E7-3E18-C82171F52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BD044DC-7206-7C4B-F0D8-BF651EF37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48292"/>
            <a:ext cx="5714248" cy="2609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176CD-DBC6-3883-429A-9079CE996072}"/>
              </a:ext>
            </a:extLst>
          </p:cNvPr>
          <p:cNvSpPr txBox="1"/>
          <p:nvPr/>
        </p:nvSpPr>
        <p:spPr>
          <a:xfrm>
            <a:off x="497803" y="381000"/>
            <a:ext cx="7731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ea typeface="+mj-ea"/>
                <a:cs typeface="+mj-cs"/>
              </a:rPr>
              <a:t>2023 FINAL EIGHT-WIAA 3A STATE TOURNAMENT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  <a:ea typeface="+mj-ea"/>
              <a:cs typeface="+mj-cs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ea typeface="+mj-ea"/>
                <a:cs typeface="+mj-cs"/>
              </a:rPr>
              <a:t>2023 NORTHWEST DISTRICT CHAMPIONS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latin typeface="Arial Black" panose="020B0A04020102020204" pitchFamily="34" charset="0"/>
              <a:ea typeface="+mj-ea"/>
              <a:cs typeface="+mj-cs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  <a:ea typeface="+mj-ea"/>
                <a:cs typeface="+mj-cs"/>
              </a:rPr>
              <a:t>2023 WESCO LEAGUE CHAMPIONS</a:t>
            </a:r>
          </a:p>
        </p:txBody>
      </p:sp>
      <p:pic>
        <p:nvPicPr>
          <p:cNvPr id="3074" name="Picture 2" descr="Mountlake Terrace boys shut down Arlington, win district title |  HeraldNet.com">
            <a:extLst>
              <a:ext uri="{FF2B5EF4-FFF2-40B4-BE49-F238E27FC236}">
                <a16:creationId xmlns:a16="http://schemas.microsoft.com/office/drawing/2014/main" id="{6164840D-A0AF-5F47-9F58-F4EE45E4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62" y="4419600"/>
            <a:ext cx="2797200" cy="18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C9C3C-4946-B470-C92E-AFF772B24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"/>
            <a:ext cx="5181600" cy="6705600"/>
          </a:xfrm>
        </p:spPr>
      </p:pic>
    </p:spTree>
    <p:extLst>
      <p:ext uri="{BB962C8B-B14F-4D97-AF65-F5344CB8AC3E}">
        <p14:creationId xmlns:p14="http://schemas.microsoft.com/office/powerpoint/2010/main" val="9792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139"/>
            <a:ext cx="7886700" cy="27859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MTHS 2022-2023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COACHING STAFF</a:t>
            </a:r>
          </a:p>
        </p:txBody>
      </p:sp>
      <p:pic>
        <p:nvPicPr>
          <p:cNvPr id="1026" name="Picture 2" descr="philly "/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20407" b="-2"/>
          <a:stretch/>
        </p:blipFill>
        <p:spPr bwMode="auto">
          <a:xfrm>
            <a:off x="138419" y="178616"/>
            <a:ext cx="1363890" cy="2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miling for the camera&#10;&#10;Description automatically generated with low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24251" b="-3"/>
          <a:stretch/>
        </p:blipFill>
        <p:spPr>
          <a:xfrm>
            <a:off x="1639835" y="178616"/>
            <a:ext cx="1354759" cy="2952482"/>
          </a:xfrm>
          <a:prstGeom prst="rect">
            <a:avLst/>
          </a:prstGeom>
        </p:spPr>
      </p:pic>
      <p:pic>
        <p:nvPicPr>
          <p:cNvPr id="3" name="Picture 2" descr="1379221000240008">
            <a:extLst>
              <a:ext uri="{FF2B5EF4-FFF2-40B4-BE49-F238E27FC236}">
                <a16:creationId xmlns:a16="http://schemas.microsoft.com/office/drawing/2014/main" id="{AEBB86FD-2CE5-86E9-BB3E-FBAEC181A282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21919" b="-2"/>
          <a:stretch/>
        </p:blipFill>
        <p:spPr bwMode="auto">
          <a:xfrm>
            <a:off x="3138990" y="178616"/>
            <a:ext cx="1356108" cy="2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tz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r="17610" b="-3"/>
          <a:stretch/>
        </p:blipFill>
        <p:spPr bwMode="auto">
          <a:xfrm>
            <a:off x="4639608" y="178616"/>
            <a:ext cx="1363890" cy="2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2" descr="https://www2.nwrdc.wa-k12.net/pictures/edmonds/NS111250.JPG?rev=0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r="18766" b="5"/>
          <a:stretch/>
        </p:blipFill>
        <p:spPr bwMode="auto">
          <a:xfrm>
            <a:off x="6141024" y="178616"/>
            <a:ext cx="1354759" cy="2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ald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D0A7574F-6C56-2E81-47B2-8AF6884065F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r="22212" b="-3"/>
          <a:stretch/>
        </p:blipFill>
        <p:spPr>
          <a:xfrm>
            <a:off x="7640178" y="178616"/>
            <a:ext cx="1356108" cy="29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RAYSHAUN CONNOR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D12A1AD-47C2-8680-01CE-2B4327CB8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SVAYJEET SINGH</a:t>
            </a:r>
          </a:p>
        </p:txBody>
      </p:sp>
      <p:pic>
        <p:nvPicPr>
          <p:cNvPr id="4" name="Picture 3" descr="A person wearing a red shirt&#10;&#10;Description automatically generated with medium confidence">
            <a:extLst>
              <a:ext uri="{FF2B5EF4-FFF2-40B4-BE49-F238E27FC236}">
                <a16:creationId xmlns:a16="http://schemas.microsoft.com/office/drawing/2014/main" id="{3C189D21-09D0-9D2B-0CAB-D3CD48D43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 BROWN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768E03F-A862-FB29-DF92-F371A5BC3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C3FFE-FE72-D3BE-823E-3587314D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JOE ASALIFEW</a:t>
            </a:r>
          </a:p>
        </p:txBody>
      </p:sp>
      <p:pic>
        <p:nvPicPr>
          <p:cNvPr id="5" name="Picture 4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03937081-EB19-2472-EBCB-676D75C0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29750"/>
          <a:stretch/>
        </p:blipFill>
        <p:spPr>
          <a:xfrm>
            <a:off x="1642533" y="1675227"/>
            <a:ext cx="585893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GABE TOWNE</a:t>
            </a:r>
          </a:p>
        </p:txBody>
      </p:sp>
      <p:pic>
        <p:nvPicPr>
          <p:cNvPr id="4" name="Picture 3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4C278C6C-7ECF-BA57-777E-C318AB37B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675227"/>
            <a:ext cx="3515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5055</TotalTime>
  <Words>55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2022-2023 Mountlake Terrace High School Boys Varsity Basketball</vt:lpstr>
      <vt:lpstr>PowerPoint Presentation</vt:lpstr>
      <vt:lpstr>PowerPoint Presentation</vt:lpstr>
      <vt:lpstr>MTHS 2022-2023 COACHING STAFF</vt:lpstr>
      <vt:lpstr>RAYSHAUN CONNOR</vt:lpstr>
      <vt:lpstr>SVAYJEET SINGH</vt:lpstr>
      <vt:lpstr>DON BROWN</vt:lpstr>
      <vt:lpstr>JOE ASALIFEW</vt:lpstr>
      <vt:lpstr>GABE TOWNE</vt:lpstr>
      <vt:lpstr>TALAN ZENK</vt:lpstr>
      <vt:lpstr>LOGAN TEWS</vt:lpstr>
      <vt:lpstr>JAXON DUBIEL</vt:lpstr>
      <vt:lpstr>ZAVEON JONES</vt:lpstr>
      <vt:lpstr>ANDEW DELGADILLO</vt:lpstr>
      <vt:lpstr>NIC SYLVESTER</vt:lpstr>
      <vt:lpstr>CHRIS MEEGAN</vt:lpstr>
      <vt:lpstr>PowerPoint Presentation</vt:lpstr>
      <vt:lpstr>2022-2023 HIGHLIGHT VIDEO</vt:lpstr>
    </vt:vector>
  </TitlesOfParts>
  <Company>Edmonds School District #15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2013-2014  Mountlake Terrace High School Boys Varsity Basketball</dc:title>
  <dc:creator>Nalin Sood</dc:creator>
  <cp:lastModifiedBy>Sood, Nalin (MTH)</cp:lastModifiedBy>
  <cp:revision>71</cp:revision>
  <cp:lastPrinted>2023-03-08T21:38:09Z</cp:lastPrinted>
  <dcterms:created xsi:type="dcterms:W3CDTF">2014-03-04T16:27:04Z</dcterms:created>
  <dcterms:modified xsi:type="dcterms:W3CDTF">2023-03-14T16:31:48Z</dcterms:modified>
</cp:coreProperties>
</file>